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985000" cy="92837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62" userDrawn="1">
          <p15:clr>
            <a:srgbClr val="A4A3A4"/>
          </p15:clr>
        </p15:guide>
        <p15:guide id="2" pos="1912" userDrawn="1">
          <p15:clr>
            <a:srgbClr val="A4A3A4"/>
          </p15:clr>
        </p15:guide>
        <p15:guide id="3" pos="5059" userDrawn="1">
          <p15:clr>
            <a:srgbClr val="A4A3A4"/>
          </p15:clr>
        </p15:guide>
        <p15:guide id="4" orient="horz" pos="1407" userDrawn="1">
          <p15:clr>
            <a:srgbClr val="A4A3A4"/>
          </p15:clr>
        </p15:guide>
        <p15:guide id="5" orient="horz" pos="1684" userDrawn="1">
          <p15:clr>
            <a:srgbClr val="A4A3A4"/>
          </p15:clr>
        </p15:guide>
        <p15:guide id="6" orient="horz" pos="1928" userDrawn="1">
          <p15:clr>
            <a:srgbClr val="A4A3A4"/>
          </p15:clr>
        </p15:guide>
        <p15:guide id="7" orient="horz" pos="2189" userDrawn="1">
          <p15:clr>
            <a:srgbClr val="A4A3A4"/>
          </p15:clr>
        </p15:guide>
        <p15:guide id="8" orient="horz" pos="2439" userDrawn="1">
          <p15:clr>
            <a:srgbClr val="A4A3A4"/>
          </p15:clr>
        </p15:guide>
        <p15:guide id="9" orient="horz" pos="2705" userDrawn="1">
          <p15:clr>
            <a:srgbClr val="A4A3A4"/>
          </p15:clr>
        </p15:guide>
        <p15:guide id="10" orient="horz" pos="2950" userDrawn="1">
          <p15:clr>
            <a:srgbClr val="A4A3A4"/>
          </p15:clr>
        </p15:guide>
        <p15:guide id="11" orient="horz" pos="3241" userDrawn="1">
          <p15:clr>
            <a:srgbClr val="A4A3A4"/>
          </p15:clr>
        </p15:guide>
        <p15:guide id="12" orient="horz" pos="3466" userDrawn="1">
          <p15:clr>
            <a:srgbClr val="A4A3A4"/>
          </p15:clr>
        </p15:guide>
        <p15:guide id="13" orient="horz" pos="826" userDrawn="1">
          <p15:clr>
            <a:srgbClr val="A4A3A4"/>
          </p15:clr>
        </p15:guide>
        <p15:guide id="14" orient="horz" pos="581" userDrawn="1">
          <p15:clr>
            <a:srgbClr val="A4A3A4"/>
          </p15:clr>
        </p15:guide>
        <p15:guide id="15" orient="horz" pos="3736" userDrawn="1">
          <p15:clr>
            <a:srgbClr val="A4A3A4"/>
          </p15:clr>
        </p15:guide>
        <p15:guide id="16" orient="horz" pos="398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 autoAdjust="0"/>
    <p:restoredTop sz="94280" autoAdjust="0"/>
  </p:normalViewPr>
  <p:slideViewPr>
    <p:cSldViewPr snapToGrid="0">
      <p:cViewPr varScale="1">
        <p:scale>
          <a:sx n="120" d="100"/>
          <a:sy n="120" d="100"/>
        </p:scale>
        <p:origin x="114" y="102"/>
      </p:cViewPr>
      <p:guideLst>
        <p:guide orient="horz" pos="1162"/>
        <p:guide pos="1912"/>
        <p:guide pos="5059"/>
        <p:guide orient="horz" pos="1407"/>
        <p:guide orient="horz" pos="1684"/>
        <p:guide orient="horz" pos="1928"/>
        <p:guide orient="horz" pos="2189"/>
        <p:guide orient="horz" pos="2439"/>
        <p:guide orient="horz" pos="2705"/>
        <p:guide orient="horz" pos="2950"/>
        <p:guide orient="horz" pos="3241"/>
        <p:guide orient="horz" pos="3466"/>
        <p:guide orient="horz" pos="826"/>
        <p:guide orient="horz" pos="581"/>
        <p:guide orient="horz" pos="3736"/>
        <p:guide orient="horz" pos="398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/>
              <a:t>Click to edit Master subtitle style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06C14-59EF-45C4-83A1-AD1FEA928C34}" type="datetimeFigureOut">
              <a:rPr lang="ko-KR" altLang="en-US" smtClean="0"/>
              <a:t>2016-09-23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B480-CD50-45A0-9A2D-878AD74778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4885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06C14-59EF-45C4-83A1-AD1FEA928C34}" type="datetimeFigureOut">
              <a:rPr lang="ko-KR" altLang="en-US" smtClean="0"/>
              <a:t>2016-09-23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B480-CD50-45A0-9A2D-878AD74778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0420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06C14-59EF-45C4-83A1-AD1FEA928C34}" type="datetimeFigureOut">
              <a:rPr lang="ko-KR" altLang="en-US" smtClean="0"/>
              <a:t>2016-09-23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B480-CD50-45A0-9A2D-878AD74778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84122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t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58675633"/>
              </p:ext>
            </p:extLst>
          </p:nvPr>
        </p:nvGraphicFramePr>
        <p:xfrm>
          <a:off x="3037145" y="933214"/>
          <a:ext cx="4989600" cy="37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989821919"/>
                    </a:ext>
                  </a:extLst>
                </a:gridCol>
                <a:gridCol w="831600">
                  <a:extLst>
                    <a:ext uri="{9D8B030D-6E8A-4147-A177-3AD203B41FA5}">
                      <a16:colId xmlns:a16="http://schemas.microsoft.com/office/drawing/2014/main" val="3716784767"/>
                    </a:ext>
                  </a:extLst>
                </a:gridCol>
                <a:gridCol w="831600">
                  <a:extLst>
                    <a:ext uri="{9D8B030D-6E8A-4147-A177-3AD203B41FA5}">
                      <a16:colId xmlns:a16="http://schemas.microsoft.com/office/drawing/2014/main" val="406484480"/>
                    </a:ext>
                  </a:extLst>
                </a:gridCol>
                <a:gridCol w="831600">
                  <a:extLst>
                    <a:ext uri="{9D8B030D-6E8A-4147-A177-3AD203B41FA5}">
                      <a16:colId xmlns:a16="http://schemas.microsoft.com/office/drawing/2014/main" val="3975333816"/>
                    </a:ext>
                  </a:extLst>
                </a:gridCol>
                <a:gridCol w="831600">
                  <a:extLst>
                    <a:ext uri="{9D8B030D-6E8A-4147-A177-3AD203B41FA5}">
                      <a16:colId xmlns:a16="http://schemas.microsoft.com/office/drawing/2014/main" val="136300013"/>
                    </a:ext>
                  </a:extLst>
                </a:gridCol>
                <a:gridCol w="831600">
                  <a:extLst>
                    <a:ext uri="{9D8B030D-6E8A-4147-A177-3AD203B41FA5}">
                      <a16:colId xmlns:a16="http://schemas.microsoft.com/office/drawing/2014/main" val="2755624520"/>
                    </a:ext>
                  </a:extLst>
                </a:gridCol>
              </a:tblGrid>
              <a:tr h="1872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</a:t>
                      </a:r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334644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692869"/>
                  </a:ext>
                </a:extLst>
              </a:tr>
            </a:tbl>
          </a:graphicData>
        </a:graphic>
      </p:graphicFrame>
      <p:cxnSp>
        <p:nvCxnSpPr>
          <p:cNvPr id="8" name="Straight Connector 7"/>
          <p:cNvCxnSpPr/>
          <p:nvPr userDrawn="1"/>
        </p:nvCxnSpPr>
        <p:spPr>
          <a:xfrm flipH="1">
            <a:off x="2584174" y="933214"/>
            <a:ext cx="29419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H="1">
            <a:off x="2584174" y="1123620"/>
            <a:ext cx="29419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 userDrawn="1"/>
        </p:nvCxnSpPr>
        <p:spPr>
          <a:xfrm>
            <a:off x="2735248" y="933214"/>
            <a:ext cx="0" cy="203821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 flipV="1">
            <a:off x="3029194" y="707664"/>
            <a:ext cx="0" cy="1669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 flipV="1">
            <a:off x="3873910" y="707664"/>
            <a:ext cx="0" cy="1669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cxnSpLocks/>
          </p:cNvCxnSpPr>
          <p:nvPr userDrawn="1"/>
        </p:nvCxnSpPr>
        <p:spPr>
          <a:xfrm>
            <a:off x="3037145" y="787177"/>
            <a:ext cx="819237" cy="0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 flipV="1">
            <a:off x="3037145" y="1407380"/>
            <a:ext cx="0" cy="1669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 flipV="1">
            <a:off x="8032017" y="1407380"/>
            <a:ext cx="0" cy="1669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cxnSpLocks/>
          </p:cNvCxnSpPr>
          <p:nvPr userDrawn="1"/>
        </p:nvCxnSpPr>
        <p:spPr>
          <a:xfrm>
            <a:off x="3029194" y="1486893"/>
            <a:ext cx="4988135" cy="0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 flipH="1">
            <a:off x="8110330" y="925263"/>
            <a:ext cx="29419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 flipH="1">
            <a:off x="8110330" y="1314231"/>
            <a:ext cx="29419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 userDrawn="1"/>
        </p:nvCxnSpPr>
        <p:spPr>
          <a:xfrm>
            <a:off x="8261404" y="925263"/>
            <a:ext cx="0" cy="389187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 userDrawn="1"/>
        </p:nvSpPr>
        <p:spPr>
          <a:xfrm>
            <a:off x="5064981" y="1466556"/>
            <a:ext cx="67358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13.86cm</a:t>
            </a:r>
            <a:endParaRPr lang="ko-KR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8350241" y="1000932"/>
            <a:ext cx="60305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1.04cm</a:t>
            </a:r>
            <a:endParaRPr lang="ko-KR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 userDrawn="1"/>
        </p:nvSpPr>
        <p:spPr>
          <a:xfrm>
            <a:off x="2012003" y="920223"/>
            <a:ext cx="60305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0.52cm</a:t>
            </a:r>
            <a:endParaRPr lang="ko-KR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 userDrawn="1"/>
        </p:nvSpPr>
        <p:spPr>
          <a:xfrm>
            <a:off x="3198506" y="574352"/>
            <a:ext cx="60305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2.31cm</a:t>
            </a:r>
            <a:endParaRPr lang="ko-KR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85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06C14-59EF-45C4-83A1-AD1FEA928C34}" type="datetimeFigureOut">
              <a:rPr lang="ko-KR" altLang="en-US" smtClean="0"/>
              <a:t>2016-09-23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B480-CD50-45A0-9A2D-878AD74778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2855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06C14-59EF-45C4-83A1-AD1FEA928C34}" type="datetimeFigureOut">
              <a:rPr lang="ko-KR" altLang="en-US" smtClean="0"/>
              <a:t>2016-09-23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B480-CD50-45A0-9A2D-878AD74778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3597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06C14-59EF-45C4-83A1-AD1FEA928C34}" type="datetimeFigureOut">
              <a:rPr lang="ko-KR" altLang="en-US" smtClean="0"/>
              <a:t>2016-09-23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B480-CD50-45A0-9A2D-878AD74778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3521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06C14-59EF-45C4-83A1-AD1FEA928C34}" type="datetimeFigureOut">
              <a:rPr lang="ko-KR" altLang="en-US" smtClean="0"/>
              <a:t>2016-09-23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B480-CD50-45A0-9A2D-878AD74778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4041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06C14-59EF-45C4-83A1-AD1FEA928C34}" type="datetimeFigureOut">
              <a:rPr lang="ko-KR" altLang="en-US" smtClean="0"/>
              <a:t>2016-09-23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B480-CD50-45A0-9A2D-878AD74778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5600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06C14-59EF-45C4-83A1-AD1FEA928C34}" type="datetimeFigureOut">
              <a:rPr lang="ko-KR" altLang="en-US" smtClean="0"/>
              <a:t>2016-09-23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B480-CD50-45A0-9A2D-878AD74778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846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06C14-59EF-45C4-83A1-AD1FEA928C34}" type="datetimeFigureOut">
              <a:rPr lang="ko-KR" altLang="en-US" smtClean="0"/>
              <a:t>2016-09-23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B480-CD50-45A0-9A2D-878AD74778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4216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06C14-59EF-45C4-83A1-AD1FEA928C34}" type="datetimeFigureOut">
              <a:rPr lang="ko-KR" altLang="en-US" smtClean="0"/>
              <a:t>2016-09-23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B480-CD50-45A0-9A2D-878AD74778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0730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06C14-59EF-45C4-83A1-AD1FEA928C34}" type="datetimeFigureOut">
              <a:rPr lang="ko-KR" altLang="en-US" smtClean="0"/>
              <a:t>2016-09-23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7B480-CD50-45A0-9A2D-878AD74778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3755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619711" y="198783"/>
            <a:ext cx="2069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u="sng" dirty="0">
                <a:latin typeface="Arial" panose="020B0604020202020204" pitchFamily="34" charset="0"/>
                <a:cs typeface="Arial" panose="020B0604020202020204" pitchFamily="34" charset="0"/>
              </a:rPr>
              <a:t>LDP-9224D   V1.0</a:t>
            </a:r>
            <a:endParaRPr lang="ko-KR" alt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30017" y="1907143"/>
            <a:ext cx="982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u="sng" dirty="0">
                <a:latin typeface="Arial" panose="020B0604020202020204" pitchFamily="34" charset="0"/>
                <a:cs typeface="Arial" panose="020B0604020202020204" pitchFamily="34" charset="0"/>
              </a:rPr>
              <a:t>No 1 </a:t>
            </a:r>
            <a:r>
              <a:rPr lang="en-US" altLang="ko-KR" u="sng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</a:t>
            </a:r>
            <a:endParaRPr lang="ko-KR" altLang="en-US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30017" y="2725580"/>
            <a:ext cx="982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u="sng" dirty="0">
                <a:latin typeface="Arial" panose="020B0604020202020204" pitchFamily="34" charset="0"/>
                <a:cs typeface="Arial" panose="020B0604020202020204" pitchFamily="34" charset="0"/>
              </a:rPr>
              <a:t>No 2 </a:t>
            </a:r>
            <a:r>
              <a:rPr lang="en-US" altLang="ko-KR" u="sng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</a:t>
            </a:r>
            <a:endParaRPr lang="ko-KR" altLang="en-US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30017" y="3558143"/>
            <a:ext cx="982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u="sng" dirty="0">
                <a:latin typeface="Arial" panose="020B0604020202020204" pitchFamily="34" charset="0"/>
                <a:cs typeface="Arial" panose="020B0604020202020204" pitchFamily="34" charset="0"/>
              </a:rPr>
              <a:t>No 3 </a:t>
            </a:r>
            <a:r>
              <a:rPr lang="en-US" altLang="ko-KR" u="sng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</a:t>
            </a:r>
            <a:endParaRPr lang="ko-KR" altLang="en-US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30017" y="4373371"/>
            <a:ext cx="982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u="sng" dirty="0">
                <a:latin typeface="Arial" panose="020B0604020202020204" pitchFamily="34" charset="0"/>
                <a:cs typeface="Arial" panose="020B0604020202020204" pitchFamily="34" charset="0"/>
              </a:rPr>
              <a:t>No 4 </a:t>
            </a:r>
            <a:r>
              <a:rPr lang="en-US" altLang="ko-KR" u="sng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</a:t>
            </a:r>
            <a:endParaRPr lang="ko-KR" altLang="en-US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30017" y="5192281"/>
            <a:ext cx="982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u="sng" dirty="0">
                <a:latin typeface="Arial" panose="020B0604020202020204" pitchFamily="34" charset="0"/>
                <a:cs typeface="Arial" panose="020B0604020202020204" pitchFamily="34" charset="0"/>
              </a:rPr>
              <a:t>No 5 </a:t>
            </a:r>
            <a:r>
              <a:rPr lang="en-US" altLang="ko-KR" u="sng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</a:t>
            </a:r>
            <a:endParaRPr lang="ko-KR" altLang="en-US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630017" y="6028873"/>
            <a:ext cx="982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u="sng" dirty="0">
                <a:latin typeface="Arial" panose="020B0604020202020204" pitchFamily="34" charset="0"/>
                <a:cs typeface="Arial" panose="020B0604020202020204" pitchFamily="34" charset="0"/>
              </a:rPr>
              <a:t>No 6 </a:t>
            </a:r>
            <a:r>
              <a:rPr lang="en-US" altLang="ko-KR" u="sng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</a:t>
            </a:r>
            <a:endParaRPr lang="ko-KR" altLang="en-US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006356"/>
              </p:ext>
            </p:extLst>
          </p:nvPr>
        </p:nvGraphicFramePr>
        <p:xfrm>
          <a:off x="3037145" y="1855564"/>
          <a:ext cx="4989600" cy="37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989821919"/>
                    </a:ext>
                  </a:extLst>
                </a:gridCol>
                <a:gridCol w="831600">
                  <a:extLst>
                    <a:ext uri="{9D8B030D-6E8A-4147-A177-3AD203B41FA5}">
                      <a16:colId xmlns:a16="http://schemas.microsoft.com/office/drawing/2014/main" val="3716784767"/>
                    </a:ext>
                  </a:extLst>
                </a:gridCol>
                <a:gridCol w="831600">
                  <a:extLst>
                    <a:ext uri="{9D8B030D-6E8A-4147-A177-3AD203B41FA5}">
                      <a16:colId xmlns:a16="http://schemas.microsoft.com/office/drawing/2014/main" val="406484480"/>
                    </a:ext>
                  </a:extLst>
                </a:gridCol>
                <a:gridCol w="831600">
                  <a:extLst>
                    <a:ext uri="{9D8B030D-6E8A-4147-A177-3AD203B41FA5}">
                      <a16:colId xmlns:a16="http://schemas.microsoft.com/office/drawing/2014/main" val="3975333816"/>
                    </a:ext>
                  </a:extLst>
                </a:gridCol>
                <a:gridCol w="831600">
                  <a:extLst>
                    <a:ext uri="{9D8B030D-6E8A-4147-A177-3AD203B41FA5}">
                      <a16:colId xmlns:a16="http://schemas.microsoft.com/office/drawing/2014/main" val="136300013"/>
                    </a:ext>
                  </a:extLst>
                </a:gridCol>
                <a:gridCol w="831600">
                  <a:extLst>
                    <a:ext uri="{9D8B030D-6E8A-4147-A177-3AD203B41FA5}">
                      <a16:colId xmlns:a16="http://schemas.microsoft.com/office/drawing/2014/main" val="2755624520"/>
                    </a:ext>
                  </a:extLst>
                </a:gridCol>
              </a:tblGrid>
              <a:tr h="1872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in here</a:t>
                      </a:r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334644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692869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006356"/>
              </p:ext>
            </p:extLst>
          </p:nvPr>
        </p:nvGraphicFramePr>
        <p:xfrm>
          <a:off x="3037145" y="2673350"/>
          <a:ext cx="4989600" cy="37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989821919"/>
                    </a:ext>
                  </a:extLst>
                </a:gridCol>
                <a:gridCol w="831600">
                  <a:extLst>
                    <a:ext uri="{9D8B030D-6E8A-4147-A177-3AD203B41FA5}">
                      <a16:colId xmlns:a16="http://schemas.microsoft.com/office/drawing/2014/main" val="3716784767"/>
                    </a:ext>
                  </a:extLst>
                </a:gridCol>
                <a:gridCol w="831600">
                  <a:extLst>
                    <a:ext uri="{9D8B030D-6E8A-4147-A177-3AD203B41FA5}">
                      <a16:colId xmlns:a16="http://schemas.microsoft.com/office/drawing/2014/main" val="406484480"/>
                    </a:ext>
                  </a:extLst>
                </a:gridCol>
                <a:gridCol w="831600">
                  <a:extLst>
                    <a:ext uri="{9D8B030D-6E8A-4147-A177-3AD203B41FA5}">
                      <a16:colId xmlns:a16="http://schemas.microsoft.com/office/drawing/2014/main" val="3975333816"/>
                    </a:ext>
                  </a:extLst>
                </a:gridCol>
                <a:gridCol w="831600">
                  <a:extLst>
                    <a:ext uri="{9D8B030D-6E8A-4147-A177-3AD203B41FA5}">
                      <a16:colId xmlns:a16="http://schemas.microsoft.com/office/drawing/2014/main" val="136300013"/>
                    </a:ext>
                  </a:extLst>
                </a:gridCol>
                <a:gridCol w="831600">
                  <a:extLst>
                    <a:ext uri="{9D8B030D-6E8A-4147-A177-3AD203B41FA5}">
                      <a16:colId xmlns:a16="http://schemas.microsoft.com/office/drawing/2014/main" val="2755624520"/>
                    </a:ext>
                  </a:extLst>
                </a:gridCol>
              </a:tblGrid>
              <a:tr h="1872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in here</a:t>
                      </a:r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334644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692869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006356"/>
              </p:ext>
            </p:extLst>
          </p:nvPr>
        </p:nvGraphicFramePr>
        <p:xfrm>
          <a:off x="3037145" y="3491136"/>
          <a:ext cx="4989600" cy="37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989821919"/>
                    </a:ext>
                  </a:extLst>
                </a:gridCol>
                <a:gridCol w="831600">
                  <a:extLst>
                    <a:ext uri="{9D8B030D-6E8A-4147-A177-3AD203B41FA5}">
                      <a16:colId xmlns:a16="http://schemas.microsoft.com/office/drawing/2014/main" val="3716784767"/>
                    </a:ext>
                  </a:extLst>
                </a:gridCol>
                <a:gridCol w="831600">
                  <a:extLst>
                    <a:ext uri="{9D8B030D-6E8A-4147-A177-3AD203B41FA5}">
                      <a16:colId xmlns:a16="http://schemas.microsoft.com/office/drawing/2014/main" val="406484480"/>
                    </a:ext>
                  </a:extLst>
                </a:gridCol>
                <a:gridCol w="831600">
                  <a:extLst>
                    <a:ext uri="{9D8B030D-6E8A-4147-A177-3AD203B41FA5}">
                      <a16:colId xmlns:a16="http://schemas.microsoft.com/office/drawing/2014/main" val="3975333816"/>
                    </a:ext>
                  </a:extLst>
                </a:gridCol>
                <a:gridCol w="831600">
                  <a:extLst>
                    <a:ext uri="{9D8B030D-6E8A-4147-A177-3AD203B41FA5}">
                      <a16:colId xmlns:a16="http://schemas.microsoft.com/office/drawing/2014/main" val="136300013"/>
                    </a:ext>
                  </a:extLst>
                </a:gridCol>
                <a:gridCol w="831600">
                  <a:extLst>
                    <a:ext uri="{9D8B030D-6E8A-4147-A177-3AD203B41FA5}">
                      <a16:colId xmlns:a16="http://schemas.microsoft.com/office/drawing/2014/main" val="2755624520"/>
                    </a:ext>
                  </a:extLst>
                </a:gridCol>
              </a:tblGrid>
              <a:tr h="1872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in here</a:t>
                      </a:r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334644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692869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006356"/>
              </p:ext>
            </p:extLst>
          </p:nvPr>
        </p:nvGraphicFramePr>
        <p:xfrm>
          <a:off x="3037145" y="4308922"/>
          <a:ext cx="4989600" cy="37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989821919"/>
                    </a:ext>
                  </a:extLst>
                </a:gridCol>
                <a:gridCol w="831600">
                  <a:extLst>
                    <a:ext uri="{9D8B030D-6E8A-4147-A177-3AD203B41FA5}">
                      <a16:colId xmlns:a16="http://schemas.microsoft.com/office/drawing/2014/main" val="3716784767"/>
                    </a:ext>
                  </a:extLst>
                </a:gridCol>
                <a:gridCol w="831600">
                  <a:extLst>
                    <a:ext uri="{9D8B030D-6E8A-4147-A177-3AD203B41FA5}">
                      <a16:colId xmlns:a16="http://schemas.microsoft.com/office/drawing/2014/main" val="406484480"/>
                    </a:ext>
                  </a:extLst>
                </a:gridCol>
                <a:gridCol w="831600">
                  <a:extLst>
                    <a:ext uri="{9D8B030D-6E8A-4147-A177-3AD203B41FA5}">
                      <a16:colId xmlns:a16="http://schemas.microsoft.com/office/drawing/2014/main" val="3975333816"/>
                    </a:ext>
                  </a:extLst>
                </a:gridCol>
                <a:gridCol w="831600">
                  <a:extLst>
                    <a:ext uri="{9D8B030D-6E8A-4147-A177-3AD203B41FA5}">
                      <a16:colId xmlns:a16="http://schemas.microsoft.com/office/drawing/2014/main" val="136300013"/>
                    </a:ext>
                  </a:extLst>
                </a:gridCol>
                <a:gridCol w="831600">
                  <a:extLst>
                    <a:ext uri="{9D8B030D-6E8A-4147-A177-3AD203B41FA5}">
                      <a16:colId xmlns:a16="http://schemas.microsoft.com/office/drawing/2014/main" val="2755624520"/>
                    </a:ext>
                  </a:extLst>
                </a:gridCol>
              </a:tblGrid>
              <a:tr h="1872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in here</a:t>
                      </a:r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334644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692869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006356"/>
              </p:ext>
            </p:extLst>
          </p:nvPr>
        </p:nvGraphicFramePr>
        <p:xfrm>
          <a:off x="3037145" y="5126708"/>
          <a:ext cx="4989600" cy="37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989821919"/>
                    </a:ext>
                  </a:extLst>
                </a:gridCol>
                <a:gridCol w="831600">
                  <a:extLst>
                    <a:ext uri="{9D8B030D-6E8A-4147-A177-3AD203B41FA5}">
                      <a16:colId xmlns:a16="http://schemas.microsoft.com/office/drawing/2014/main" val="3716784767"/>
                    </a:ext>
                  </a:extLst>
                </a:gridCol>
                <a:gridCol w="831600">
                  <a:extLst>
                    <a:ext uri="{9D8B030D-6E8A-4147-A177-3AD203B41FA5}">
                      <a16:colId xmlns:a16="http://schemas.microsoft.com/office/drawing/2014/main" val="406484480"/>
                    </a:ext>
                  </a:extLst>
                </a:gridCol>
                <a:gridCol w="831600">
                  <a:extLst>
                    <a:ext uri="{9D8B030D-6E8A-4147-A177-3AD203B41FA5}">
                      <a16:colId xmlns:a16="http://schemas.microsoft.com/office/drawing/2014/main" val="3975333816"/>
                    </a:ext>
                  </a:extLst>
                </a:gridCol>
                <a:gridCol w="831600">
                  <a:extLst>
                    <a:ext uri="{9D8B030D-6E8A-4147-A177-3AD203B41FA5}">
                      <a16:colId xmlns:a16="http://schemas.microsoft.com/office/drawing/2014/main" val="136300013"/>
                    </a:ext>
                  </a:extLst>
                </a:gridCol>
                <a:gridCol w="831600">
                  <a:extLst>
                    <a:ext uri="{9D8B030D-6E8A-4147-A177-3AD203B41FA5}">
                      <a16:colId xmlns:a16="http://schemas.microsoft.com/office/drawing/2014/main" val="2755624520"/>
                    </a:ext>
                  </a:extLst>
                </a:gridCol>
              </a:tblGrid>
              <a:tr h="1872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in here</a:t>
                      </a:r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334644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692869"/>
                  </a:ext>
                </a:extLst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006356"/>
              </p:ext>
            </p:extLst>
          </p:nvPr>
        </p:nvGraphicFramePr>
        <p:xfrm>
          <a:off x="3037145" y="5944494"/>
          <a:ext cx="4989600" cy="37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1600">
                  <a:extLst>
                    <a:ext uri="{9D8B030D-6E8A-4147-A177-3AD203B41FA5}">
                      <a16:colId xmlns:a16="http://schemas.microsoft.com/office/drawing/2014/main" val="989821919"/>
                    </a:ext>
                  </a:extLst>
                </a:gridCol>
                <a:gridCol w="831600">
                  <a:extLst>
                    <a:ext uri="{9D8B030D-6E8A-4147-A177-3AD203B41FA5}">
                      <a16:colId xmlns:a16="http://schemas.microsoft.com/office/drawing/2014/main" val="3716784767"/>
                    </a:ext>
                  </a:extLst>
                </a:gridCol>
                <a:gridCol w="831600">
                  <a:extLst>
                    <a:ext uri="{9D8B030D-6E8A-4147-A177-3AD203B41FA5}">
                      <a16:colId xmlns:a16="http://schemas.microsoft.com/office/drawing/2014/main" val="406484480"/>
                    </a:ext>
                  </a:extLst>
                </a:gridCol>
                <a:gridCol w="831600">
                  <a:extLst>
                    <a:ext uri="{9D8B030D-6E8A-4147-A177-3AD203B41FA5}">
                      <a16:colId xmlns:a16="http://schemas.microsoft.com/office/drawing/2014/main" val="3975333816"/>
                    </a:ext>
                  </a:extLst>
                </a:gridCol>
                <a:gridCol w="831600">
                  <a:extLst>
                    <a:ext uri="{9D8B030D-6E8A-4147-A177-3AD203B41FA5}">
                      <a16:colId xmlns:a16="http://schemas.microsoft.com/office/drawing/2014/main" val="136300013"/>
                    </a:ext>
                  </a:extLst>
                </a:gridCol>
                <a:gridCol w="831600">
                  <a:extLst>
                    <a:ext uri="{9D8B030D-6E8A-4147-A177-3AD203B41FA5}">
                      <a16:colId xmlns:a16="http://schemas.microsoft.com/office/drawing/2014/main" val="2755624520"/>
                    </a:ext>
                  </a:extLst>
                </a:gridCol>
              </a:tblGrid>
              <a:tr h="1872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in here</a:t>
                      </a:r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334644"/>
                  </a:ext>
                </a:extLst>
              </a:tr>
              <a:tr h="1872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6928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4122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38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Youngho Ji</dc:creator>
  <cp:lastModifiedBy>Youngho Ji</cp:lastModifiedBy>
  <cp:revision>20</cp:revision>
  <cp:lastPrinted>2016-09-23T02:12:41Z</cp:lastPrinted>
  <dcterms:created xsi:type="dcterms:W3CDTF">2016-09-22T01:10:02Z</dcterms:created>
  <dcterms:modified xsi:type="dcterms:W3CDTF">2016-09-23T02:12:42Z</dcterms:modified>
</cp:coreProperties>
</file>