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3"/>
  </p:notesMasterIdLst>
  <p:sldIdLst>
    <p:sldId id="256" r:id="rId2"/>
  </p:sldIdLst>
  <p:sldSz cx="6858000" cy="9906000" type="A4"/>
  <p:notesSz cx="69850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79" userDrawn="1">
          <p15:clr>
            <a:srgbClr val="A4A3A4"/>
          </p15:clr>
        </p15:guide>
        <p15:guide id="2" pos="1497" userDrawn="1">
          <p15:clr>
            <a:srgbClr val="A4A3A4"/>
          </p15:clr>
        </p15:guide>
        <p15:guide id="3" pos="2826" userDrawn="1">
          <p15:clr>
            <a:srgbClr val="A4A3A4"/>
          </p15:clr>
        </p15:guide>
        <p15:guide id="4" orient="horz" pos="2179" userDrawn="1">
          <p15:clr>
            <a:srgbClr val="A4A3A4"/>
          </p15:clr>
        </p15:guide>
        <p15:guide id="5" orient="horz" pos="2433" userDrawn="1">
          <p15:clr>
            <a:srgbClr val="A4A3A4"/>
          </p15:clr>
        </p15:guide>
        <p15:guide id="6" orient="horz" pos="2923" userDrawn="1">
          <p15:clr>
            <a:srgbClr val="A4A3A4"/>
          </p15:clr>
        </p15:guide>
        <p15:guide id="7" orient="horz" pos="3154" userDrawn="1">
          <p15:clr>
            <a:srgbClr val="A4A3A4"/>
          </p15:clr>
        </p15:guide>
        <p15:guide id="8" orient="horz" pos="3644" userDrawn="1">
          <p15:clr>
            <a:srgbClr val="A4A3A4"/>
          </p15:clr>
        </p15:guide>
        <p15:guide id="9" orient="horz" pos="3874" userDrawn="1">
          <p15:clr>
            <a:srgbClr val="A4A3A4"/>
          </p15:clr>
        </p15:guide>
        <p15:guide id="10" orient="horz" pos="4365" userDrawn="1">
          <p15:clr>
            <a:srgbClr val="A4A3A4"/>
          </p15:clr>
        </p15:guide>
        <p15:guide id="11" orient="horz" pos="4595" userDrawn="1">
          <p15:clr>
            <a:srgbClr val="A4A3A4"/>
          </p15:clr>
        </p15:guide>
        <p15:guide id="12" orient="horz" pos="5079" userDrawn="1">
          <p15:clr>
            <a:srgbClr val="A4A3A4"/>
          </p15:clr>
        </p15:guide>
        <p15:guide id="13" orient="horz" pos="1289" userDrawn="1">
          <p15:clr>
            <a:srgbClr val="A4A3A4"/>
          </p15:clr>
        </p15:guide>
        <p15:guide id="14" orient="horz" pos="826" userDrawn="1">
          <p15:clr>
            <a:srgbClr val="A4A3A4"/>
          </p15:clr>
        </p15:guide>
        <p15:guide id="15" orient="horz" pos="5347" userDrawn="1">
          <p15:clr>
            <a:srgbClr val="A4A3A4"/>
          </p15:clr>
        </p15:guide>
        <p15:guide id="16" orient="horz" pos="5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A5A5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280" autoAdjust="0"/>
  </p:normalViewPr>
  <p:slideViewPr>
    <p:cSldViewPr snapToGrid="0">
      <p:cViewPr varScale="1">
        <p:scale>
          <a:sx n="80" d="100"/>
          <a:sy n="80" d="100"/>
        </p:scale>
        <p:origin x="3006" y="108"/>
      </p:cViewPr>
      <p:guideLst>
        <p:guide orient="horz" pos="1679"/>
        <p:guide pos="1497"/>
        <p:guide pos="2826"/>
        <p:guide orient="horz" pos="2179"/>
        <p:guide orient="horz" pos="2433"/>
        <p:guide orient="horz" pos="2923"/>
        <p:guide orient="horz" pos="3154"/>
        <p:guide orient="horz" pos="3644"/>
        <p:guide orient="horz" pos="3874"/>
        <p:guide orient="horz" pos="4365"/>
        <p:guide orient="horz" pos="4595"/>
        <p:guide orient="horz" pos="5079"/>
        <p:guide orient="horz" pos="1289"/>
        <p:guide orient="horz" pos="826"/>
        <p:guide orient="horz" pos="5347"/>
        <p:guide orient="horz" pos="5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667ED-A471-4C71-8BD9-FF910D96183C}" type="datetimeFigureOut">
              <a:rPr lang="ko-KR" altLang="en-US" smtClean="0"/>
              <a:t>2017-08-18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8238" y="1160463"/>
            <a:ext cx="21685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225"/>
            <a:ext cx="5588000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0F768-433B-4EE3-BC15-3732AA5073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9874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38764" rtl="0" eaLnBrk="1" latinLnBrk="1" hangingPunct="1">
      <a:defRPr sz="707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538764" rtl="0" eaLnBrk="1" latinLnBrk="1" hangingPunct="1">
      <a:defRPr sz="707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538764" rtl="0" eaLnBrk="1" latinLnBrk="1" hangingPunct="1">
      <a:defRPr sz="707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538764" rtl="0" eaLnBrk="1" latinLnBrk="1" hangingPunct="1">
      <a:defRPr sz="707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538764" rtl="0" eaLnBrk="1" latinLnBrk="1" hangingPunct="1">
      <a:defRPr sz="707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538764" rtl="0" eaLnBrk="1" latinLnBrk="1" hangingPunct="1">
      <a:defRPr sz="707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1" hangingPunct="1">
      <a:defRPr sz="707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1" hangingPunct="1">
      <a:defRPr sz="707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1" hangingPunct="1">
      <a:defRPr sz="7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altLang="ko-K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2017-08-18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521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2017-08-18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0937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2017-08-18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178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e t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65324988"/>
              </p:ext>
            </p:extLst>
          </p:nvPr>
        </p:nvGraphicFramePr>
        <p:xfrm>
          <a:off x="128547" y="1837705"/>
          <a:ext cx="910800" cy="639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800">
                  <a:extLst>
                    <a:ext uri="{9D8B030D-6E8A-4147-A177-3AD203B41FA5}">
                      <a16:colId xmlns:a16="http://schemas.microsoft.com/office/drawing/2014/main" val="989821919"/>
                    </a:ext>
                  </a:extLst>
                </a:gridCol>
              </a:tblGrid>
              <a:tr h="266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</a:t>
                      </a:r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3464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630128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bg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34822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35176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047938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040419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97280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26053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285830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309835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051120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885826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92869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728935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537202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325586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431790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397368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238835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752257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928732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77197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90876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81624"/>
                  </a:ext>
                </a:extLst>
              </a:tr>
            </a:tbl>
          </a:graphicData>
        </a:graphic>
      </p:graphicFrame>
      <p:cxnSp>
        <p:nvCxnSpPr>
          <p:cNvPr id="4" name="Straight Connector 3"/>
          <p:cNvCxnSpPr>
            <a:cxnSpLocks/>
          </p:cNvCxnSpPr>
          <p:nvPr userDrawn="1"/>
        </p:nvCxnSpPr>
        <p:spPr>
          <a:xfrm flipH="1">
            <a:off x="1142877" y="2079074"/>
            <a:ext cx="2109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cxnSpLocks/>
          </p:cNvCxnSpPr>
          <p:nvPr userDrawn="1"/>
        </p:nvCxnSpPr>
        <p:spPr>
          <a:xfrm>
            <a:off x="1233341" y="1834756"/>
            <a:ext cx="0" cy="23155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 flipV="1">
            <a:off x="122202" y="8331253"/>
            <a:ext cx="0" cy="166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flipV="1">
            <a:off x="1042743" y="8331253"/>
            <a:ext cx="0" cy="166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154383" y="8410766"/>
            <a:ext cx="848943" cy="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 userDrawn="1"/>
        </p:nvCxnSpPr>
        <p:spPr>
          <a:xfrm flipH="1">
            <a:off x="1142877" y="1829208"/>
            <a:ext cx="4127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1142877" y="8240321"/>
            <a:ext cx="460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1424576" y="1829208"/>
            <a:ext cx="0" cy="6400392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1091368" y="5027962"/>
            <a:ext cx="708848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17.76 cm</a:t>
            </a:r>
            <a:endParaRPr lang="ko-KR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948464" y="1549608"/>
            <a:ext cx="6383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0.74 cm</a:t>
            </a:r>
            <a:endParaRPr lang="ko-KR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280771" y="8481293"/>
            <a:ext cx="6383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2.53 cm</a:t>
            </a:r>
            <a:endParaRPr lang="ko-KR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240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2017-08-18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419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2017-08-18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77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2017-08-18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941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2017-08-18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797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2017-08-18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037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2017-08-18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0599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2017-08-18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8246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altLang="ko-KR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2017-08-18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6087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06C14-59EF-45C4-83A1-AD1FEA928C34}" type="datetimeFigureOut">
              <a:rPr lang="ko-KR" altLang="en-US" smtClean="0"/>
              <a:t>2017-08-18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6226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97678" y="459936"/>
            <a:ext cx="44903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LIP-9048DSS / LDP-9248DSS   V1_0</a:t>
            </a:r>
            <a:endParaRPr lang="ko-KR" altLang="en-US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322950"/>
              </p:ext>
            </p:extLst>
          </p:nvPr>
        </p:nvGraphicFramePr>
        <p:xfrm>
          <a:off x="1892691" y="1837705"/>
          <a:ext cx="910800" cy="639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800">
                  <a:extLst>
                    <a:ext uri="{9D8B030D-6E8A-4147-A177-3AD203B41FA5}">
                      <a16:colId xmlns:a16="http://schemas.microsoft.com/office/drawing/2014/main" val="989821919"/>
                    </a:ext>
                  </a:extLst>
                </a:gridCol>
              </a:tblGrid>
              <a:tr h="266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in here</a:t>
                      </a:r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3464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630128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bg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34822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35176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047938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040419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97280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26053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285830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309835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051120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885826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92869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728935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537202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325586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431790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397368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238835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752257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928732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77197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90876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8162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250450"/>
              </p:ext>
            </p:extLst>
          </p:nvPr>
        </p:nvGraphicFramePr>
        <p:xfrm>
          <a:off x="3148576" y="1837705"/>
          <a:ext cx="910800" cy="639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800">
                  <a:extLst>
                    <a:ext uri="{9D8B030D-6E8A-4147-A177-3AD203B41FA5}">
                      <a16:colId xmlns:a16="http://schemas.microsoft.com/office/drawing/2014/main" val="989821919"/>
                    </a:ext>
                  </a:extLst>
                </a:gridCol>
              </a:tblGrid>
              <a:tr h="266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in here</a:t>
                      </a:r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3464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630128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bg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34822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35176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047938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040419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97280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26053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285830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309835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051120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885826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92869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728935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537202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325586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431790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397368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238835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752257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928732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77197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90876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8162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995930"/>
              </p:ext>
            </p:extLst>
          </p:nvPr>
        </p:nvGraphicFramePr>
        <p:xfrm>
          <a:off x="4404461" y="1837705"/>
          <a:ext cx="910800" cy="639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800">
                  <a:extLst>
                    <a:ext uri="{9D8B030D-6E8A-4147-A177-3AD203B41FA5}">
                      <a16:colId xmlns:a16="http://schemas.microsoft.com/office/drawing/2014/main" val="989821919"/>
                    </a:ext>
                  </a:extLst>
                </a:gridCol>
              </a:tblGrid>
              <a:tr h="266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in here</a:t>
                      </a:r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3464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630128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bg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34822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35176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047938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040419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97280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26053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285830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309835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051120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885826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92869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728935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537202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325586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431790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397368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238835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752257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928732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77197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90876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81624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078159"/>
              </p:ext>
            </p:extLst>
          </p:nvPr>
        </p:nvGraphicFramePr>
        <p:xfrm>
          <a:off x="5660345" y="1837705"/>
          <a:ext cx="910800" cy="639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800">
                  <a:extLst>
                    <a:ext uri="{9D8B030D-6E8A-4147-A177-3AD203B41FA5}">
                      <a16:colId xmlns:a16="http://schemas.microsoft.com/office/drawing/2014/main" val="989821919"/>
                    </a:ext>
                  </a:extLst>
                </a:gridCol>
              </a:tblGrid>
              <a:tr h="266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in here</a:t>
                      </a:r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3464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630128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bg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34822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35176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047938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040419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97280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26053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285830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309835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051120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885826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92869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728935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537202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325586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431790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397368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238835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752257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928732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77197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90876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81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122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435</TotalTime>
  <Words>16</Words>
  <Application>Microsoft Office PowerPoint</Application>
  <PresentationFormat>A4 Paper (210x297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Youngho Ji</dc:creator>
  <cp:lastModifiedBy>Sangmoon Ahn</cp:lastModifiedBy>
  <cp:revision>47</cp:revision>
  <cp:lastPrinted>2017-02-27T07:24:55Z</cp:lastPrinted>
  <dcterms:created xsi:type="dcterms:W3CDTF">2016-09-22T01:10:02Z</dcterms:created>
  <dcterms:modified xsi:type="dcterms:W3CDTF">2017-08-18T05:49:33Z</dcterms:modified>
</cp:coreProperties>
</file>