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85000" cy="92837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2652" userDrawn="1">
          <p15:clr>
            <a:srgbClr val="A4A3A4"/>
          </p15:clr>
        </p15:guide>
        <p15:guide id="3" pos="4914" userDrawn="1">
          <p15:clr>
            <a:srgbClr val="A4A3A4"/>
          </p15:clr>
        </p15:guide>
        <p15:guide id="5" orient="horz" pos="1684" userDrawn="1">
          <p15:clr>
            <a:srgbClr val="A4A3A4"/>
          </p15:clr>
        </p15:guide>
        <p15:guide id="6" orient="horz" pos="1842" userDrawn="1">
          <p15:clr>
            <a:srgbClr val="A4A3A4"/>
          </p15:clr>
        </p15:guide>
        <p15:guide id="7" orient="horz" pos="2296" userDrawn="1">
          <p15:clr>
            <a:srgbClr val="A4A3A4"/>
          </p15:clr>
        </p15:guide>
        <p15:guide id="8" orient="horz" pos="2432" userDrawn="1">
          <p15:clr>
            <a:srgbClr val="A4A3A4"/>
          </p15:clr>
        </p15:guide>
        <p15:guide id="9" orient="horz" pos="2863" userDrawn="1">
          <p15:clr>
            <a:srgbClr val="A4A3A4"/>
          </p15:clr>
        </p15:guide>
        <p15:guide id="10" orient="horz" pos="3015" userDrawn="1">
          <p15:clr>
            <a:srgbClr val="A4A3A4"/>
          </p15:clr>
        </p15:guide>
        <p15:guide id="11" orient="horz" pos="3453" userDrawn="1">
          <p15:clr>
            <a:srgbClr val="A4A3A4"/>
          </p15:clr>
        </p15:guide>
        <p15:guide id="12" orient="horz" pos="3611" userDrawn="1">
          <p15:clr>
            <a:srgbClr val="A4A3A4"/>
          </p15:clr>
        </p15:guide>
        <p15:guide id="13" orient="horz" pos="992" userDrawn="1">
          <p15:clr>
            <a:srgbClr val="A4A3A4"/>
          </p15:clr>
        </p15:guide>
        <p15:guide id="14" orient="horz" pos="556" userDrawn="1">
          <p15:clr>
            <a:srgbClr val="A4A3A4"/>
          </p15:clr>
        </p15:guide>
        <p15:guide id="15" orient="horz" pos="40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80" autoAdjust="0"/>
  </p:normalViewPr>
  <p:slideViewPr>
    <p:cSldViewPr snapToGrid="0">
      <p:cViewPr varScale="1">
        <p:scale>
          <a:sx n="120" d="100"/>
          <a:sy n="120" d="100"/>
        </p:scale>
        <p:origin x="114" y="102"/>
      </p:cViewPr>
      <p:guideLst>
        <p:guide orient="horz" pos="1253"/>
        <p:guide pos="2652"/>
        <p:guide pos="4914"/>
        <p:guide orient="horz" pos="1684"/>
        <p:guide orient="horz" pos="1842"/>
        <p:guide orient="horz" pos="2296"/>
        <p:guide orient="horz" pos="2432"/>
        <p:guide orient="horz" pos="2863"/>
        <p:guide orient="horz" pos="3015"/>
        <p:guide orient="horz" pos="3453"/>
        <p:guide orient="horz" pos="3611"/>
        <p:guide orient="horz" pos="992"/>
        <p:guide orient="horz" pos="556"/>
        <p:guide orient="horz" pos="40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88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42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412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7138623"/>
              </p:ext>
            </p:extLst>
          </p:nvPr>
        </p:nvGraphicFramePr>
        <p:xfrm>
          <a:off x="4218245" y="895114"/>
          <a:ext cx="3571200" cy="6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 userDrawn="1"/>
        </p:nvCxnSpPr>
        <p:spPr>
          <a:xfrm flipH="1">
            <a:off x="3765274" y="878786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3765274" y="1228395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3916348" y="895114"/>
            <a:ext cx="0" cy="329529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4210294" y="669564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5095832" y="669564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 userDrawn="1"/>
        </p:nvCxnSpPr>
        <p:spPr>
          <a:xfrm>
            <a:off x="4218245" y="749077"/>
            <a:ext cx="884434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4218245" y="1635980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795253" y="1635980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 userDrawn="1"/>
        </p:nvCxnSpPr>
        <p:spPr>
          <a:xfrm>
            <a:off x="4210294" y="1715493"/>
            <a:ext cx="3594763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7887730" y="880649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7887730" y="1577137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 userDrawn="1"/>
        </p:nvCxnSpPr>
        <p:spPr>
          <a:xfrm>
            <a:off x="8038804" y="896977"/>
            <a:ext cx="0" cy="66240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5782217" y="1690894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99.2cm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8034829" y="1137640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1.88cm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3254679" y="948333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0.94cm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365060" y="521906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2.48cm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285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59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52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4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60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46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2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73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7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43558" y="198783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u="sng" dirty="0">
                <a:latin typeface="Arial" panose="020B0604020202020204" pitchFamily="34" charset="0"/>
                <a:cs typeface="Arial" panose="020B0604020202020204" pitchFamily="34" charset="0"/>
              </a:rPr>
              <a:t>LDP-9208D   V1.0</a:t>
            </a:r>
            <a:endParaRPr lang="ko-KR" alt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0042" y="219289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1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0042" y="3107291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2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0042" y="4021689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3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0042" y="4936087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4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0042" y="5850484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5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14875"/>
              </p:ext>
            </p:extLst>
          </p:nvPr>
        </p:nvGraphicFramePr>
        <p:xfrm>
          <a:off x="4218245" y="2000342"/>
          <a:ext cx="3571200" cy="6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250336"/>
              </p:ext>
            </p:extLst>
          </p:nvPr>
        </p:nvGraphicFramePr>
        <p:xfrm>
          <a:off x="4218245" y="2932154"/>
          <a:ext cx="3571200" cy="6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595607"/>
              </p:ext>
            </p:extLst>
          </p:nvPr>
        </p:nvGraphicFramePr>
        <p:xfrm>
          <a:off x="4218245" y="3863966"/>
          <a:ext cx="3571200" cy="6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39881"/>
              </p:ext>
            </p:extLst>
          </p:nvPr>
        </p:nvGraphicFramePr>
        <p:xfrm>
          <a:off x="4218245" y="4795778"/>
          <a:ext cx="3571200" cy="6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00845"/>
              </p:ext>
            </p:extLst>
          </p:nvPr>
        </p:nvGraphicFramePr>
        <p:xfrm>
          <a:off x="4218245" y="5727591"/>
          <a:ext cx="3571200" cy="6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2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Youngho Ji</dc:creator>
  <cp:lastModifiedBy>Youngho Ji</cp:lastModifiedBy>
  <cp:revision>30</cp:revision>
  <cp:lastPrinted>2016-09-23T02:03:45Z</cp:lastPrinted>
  <dcterms:created xsi:type="dcterms:W3CDTF">2016-09-22T01:10:02Z</dcterms:created>
  <dcterms:modified xsi:type="dcterms:W3CDTF">2016-09-23T02:27:00Z</dcterms:modified>
</cp:coreProperties>
</file>