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985000" cy="92837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53" userDrawn="1">
          <p15:clr>
            <a:srgbClr val="A4A3A4"/>
          </p15:clr>
        </p15:guide>
        <p15:guide id="2" pos="2652" userDrawn="1">
          <p15:clr>
            <a:srgbClr val="A4A3A4"/>
          </p15:clr>
        </p15:guide>
        <p15:guide id="3" pos="4914" userDrawn="1">
          <p15:clr>
            <a:srgbClr val="A4A3A4"/>
          </p15:clr>
        </p15:guide>
        <p15:guide id="5" orient="horz" pos="1684" userDrawn="1">
          <p15:clr>
            <a:srgbClr val="A4A3A4"/>
          </p15:clr>
        </p15:guide>
        <p15:guide id="6" orient="horz" pos="1842" userDrawn="1">
          <p15:clr>
            <a:srgbClr val="A4A3A4"/>
          </p15:clr>
        </p15:guide>
        <p15:guide id="7" orient="horz" pos="2296" userDrawn="1">
          <p15:clr>
            <a:srgbClr val="A4A3A4"/>
          </p15:clr>
        </p15:guide>
        <p15:guide id="8" orient="horz" pos="2432" userDrawn="1">
          <p15:clr>
            <a:srgbClr val="A4A3A4"/>
          </p15:clr>
        </p15:guide>
        <p15:guide id="9" orient="horz" pos="2863" userDrawn="1">
          <p15:clr>
            <a:srgbClr val="A4A3A4"/>
          </p15:clr>
        </p15:guide>
        <p15:guide id="10" orient="horz" pos="3015" userDrawn="1">
          <p15:clr>
            <a:srgbClr val="A4A3A4"/>
          </p15:clr>
        </p15:guide>
        <p15:guide id="11" orient="horz" pos="3453" userDrawn="1">
          <p15:clr>
            <a:srgbClr val="A4A3A4"/>
          </p15:clr>
        </p15:guide>
        <p15:guide id="12" orient="horz" pos="3611" userDrawn="1">
          <p15:clr>
            <a:srgbClr val="A4A3A4"/>
          </p15:clr>
        </p15:guide>
        <p15:guide id="13" orient="horz" pos="992" userDrawn="1">
          <p15:clr>
            <a:srgbClr val="A4A3A4"/>
          </p15:clr>
        </p15:guide>
        <p15:guide id="14" orient="horz" pos="556" userDrawn="1">
          <p15:clr>
            <a:srgbClr val="A4A3A4"/>
          </p15:clr>
        </p15:guide>
        <p15:guide id="15" orient="horz" pos="40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8" autoAdjust="0"/>
    <p:restoredTop sz="94280" autoAdjust="0"/>
  </p:normalViewPr>
  <p:slideViewPr>
    <p:cSldViewPr snapToGrid="0">
      <p:cViewPr varScale="1">
        <p:scale>
          <a:sx n="120" d="100"/>
          <a:sy n="120" d="100"/>
        </p:scale>
        <p:origin x="114" y="102"/>
      </p:cViewPr>
      <p:guideLst>
        <p:guide orient="horz" pos="1253"/>
        <p:guide pos="2652"/>
        <p:guide pos="4914"/>
        <p:guide orient="horz" pos="1684"/>
        <p:guide orient="horz" pos="1842"/>
        <p:guide orient="horz" pos="2296"/>
        <p:guide orient="horz" pos="2432"/>
        <p:guide orient="horz" pos="2863"/>
        <p:guide orient="horz" pos="3015"/>
        <p:guide orient="horz" pos="3453"/>
        <p:guide orient="horz" pos="3611"/>
        <p:guide orient="horz" pos="992"/>
        <p:guide orient="horz" pos="556"/>
        <p:guide orient="horz" pos="403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ko-KR"/>
              <a:t>Click to edit Master subtitle style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06C14-59EF-45C4-83A1-AD1FEA928C34}" type="datetimeFigureOut">
              <a:rPr lang="ko-KR" altLang="en-US" smtClean="0"/>
              <a:t>2016-09-23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B480-CD50-45A0-9A2D-878AD74778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4885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/>
              <a:t>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06C14-59EF-45C4-83A1-AD1FEA928C34}" type="datetimeFigureOut">
              <a:rPr lang="ko-KR" altLang="en-US" smtClean="0"/>
              <a:t>2016-09-23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B480-CD50-45A0-9A2D-878AD74778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0420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ko-KR"/>
              <a:t>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06C14-59EF-45C4-83A1-AD1FEA928C34}" type="datetimeFigureOut">
              <a:rPr lang="ko-KR" altLang="en-US" smtClean="0"/>
              <a:t>2016-09-23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B480-CD50-45A0-9A2D-878AD74778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284122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t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037138623"/>
              </p:ext>
            </p:extLst>
          </p:nvPr>
        </p:nvGraphicFramePr>
        <p:xfrm>
          <a:off x="4218245" y="895114"/>
          <a:ext cx="3571200" cy="676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92800">
                  <a:extLst>
                    <a:ext uri="{9D8B030D-6E8A-4147-A177-3AD203B41FA5}">
                      <a16:colId xmlns:a16="http://schemas.microsoft.com/office/drawing/2014/main" val="989821919"/>
                    </a:ext>
                  </a:extLst>
                </a:gridCol>
                <a:gridCol w="892800">
                  <a:extLst>
                    <a:ext uri="{9D8B030D-6E8A-4147-A177-3AD203B41FA5}">
                      <a16:colId xmlns:a16="http://schemas.microsoft.com/office/drawing/2014/main" val="3716784767"/>
                    </a:ext>
                  </a:extLst>
                </a:gridCol>
                <a:gridCol w="892800">
                  <a:extLst>
                    <a:ext uri="{9D8B030D-6E8A-4147-A177-3AD203B41FA5}">
                      <a16:colId xmlns:a16="http://schemas.microsoft.com/office/drawing/2014/main" val="406484480"/>
                    </a:ext>
                  </a:extLst>
                </a:gridCol>
                <a:gridCol w="892800">
                  <a:extLst>
                    <a:ext uri="{9D8B030D-6E8A-4147-A177-3AD203B41FA5}">
                      <a16:colId xmlns:a16="http://schemas.microsoft.com/office/drawing/2014/main" val="3975333816"/>
                    </a:ext>
                  </a:extLst>
                </a:gridCol>
              </a:tblGrid>
              <a:tr h="3384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</a:t>
                      </a:r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7334644"/>
                  </a:ext>
                </a:extLst>
              </a:tr>
              <a:tr h="338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0692869"/>
                  </a:ext>
                </a:extLst>
              </a:tr>
            </a:tbl>
          </a:graphicData>
        </a:graphic>
      </p:graphicFrame>
      <p:cxnSp>
        <p:nvCxnSpPr>
          <p:cNvPr id="8" name="Straight Connector 7"/>
          <p:cNvCxnSpPr/>
          <p:nvPr userDrawn="1"/>
        </p:nvCxnSpPr>
        <p:spPr>
          <a:xfrm flipH="1">
            <a:off x="3765274" y="878786"/>
            <a:ext cx="29419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H="1">
            <a:off x="3765274" y="1228395"/>
            <a:ext cx="29419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cxnSpLocks/>
          </p:cNvCxnSpPr>
          <p:nvPr userDrawn="1"/>
        </p:nvCxnSpPr>
        <p:spPr>
          <a:xfrm>
            <a:off x="3916348" y="895114"/>
            <a:ext cx="0" cy="329529"/>
          </a:xfrm>
          <a:prstGeom prst="line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 flipV="1">
            <a:off x="4210294" y="669564"/>
            <a:ext cx="0" cy="1669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 flipV="1">
            <a:off x="5095832" y="669564"/>
            <a:ext cx="0" cy="1669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cxnSpLocks/>
          </p:cNvCxnSpPr>
          <p:nvPr userDrawn="1"/>
        </p:nvCxnSpPr>
        <p:spPr>
          <a:xfrm>
            <a:off x="4218245" y="749077"/>
            <a:ext cx="884434" cy="0"/>
          </a:xfrm>
          <a:prstGeom prst="line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 flipV="1">
            <a:off x="4218245" y="1635980"/>
            <a:ext cx="0" cy="1669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 userDrawn="1"/>
        </p:nvCxnSpPr>
        <p:spPr>
          <a:xfrm flipV="1">
            <a:off x="7795253" y="1635980"/>
            <a:ext cx="0" cy="1669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cxnSpLocks/>
          </p:cNvCxnSpPr>
          <p:nvPr userDrawn="1"/>
        </p:nvCxnSpPr>
        <p:spPr>
          <a:xfrm>
            <a:off x="4210294" y="1715493"/>
            <a:ext cx="3594763" cy="0"/>
          </a:xfrm>
          <a:prstGeom prst="line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 userDrawn="1"/>
        </p:nvCxnSpPr>
        <p:spPr>
          <a:xfrm flipH="1">
            <a:off x="7887730" y="880649"/>
            <a:ext cx="29419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 flipH="1">
            <a:off x="7887730" y="1577137"/>
            <a:ext cx="29419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 userDrawn="1"/>
        </p:nvCxnSpPr>
        <p:spPr>
          <a:xfrm>
            <a:off x="8038804" y="896977"/>
            <a:ext cx="0" cy="662402"/>
          </a:xfrm>
          <a:prstGeom prst="line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 userDrawn="1"/>
        </p:nvSpPr>
        <p:spPr>
          <a:xfrm>
            <a:off x="5782217" y="1690894"/>
            <a:ext cx="60305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99.2cm</a:t>
            </a:r>
            <a:endParaRPr lang="ko-KR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 userDrawn="1"/>
        </p:nvSpPr>
        <p:spPr>
          <a:xfrm>
            <a:off x="8034829" y="1137640"/>
            <a:ext cx="60305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1.88cm</a:t>
            </a:r>
            <a:endParaRPr lang="ko-KR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/>
          <p:cNvSpPr txBox="1"/>
          <p:nvPr userDrawn="1"/>
        </p:nvSpPr>
        <p:spPr>
          <a:xfrm>
            <a:off x="3254679" y="948333"/>
            <a:ext cx="60305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0.94cm</a:t>
            </a:r>
            <a:endParaRPr lang="ko-KR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 userDrawn="1"/>
        </p:nvSpPr>
        <p:spPr>
          <a:xfrm>
            <a:off x="4365060" y="521906"/>
            <a:ext cx="60305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2.48cm</a:t>
            </a:r>
            <a:endParaRPr lang="ko-KR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385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/>
              <a:t>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06C14-59EF-45C4-83A1-AD1FEA928C34}" type="datetimeFigureOut">
              <a:rPr lang="ko-KR" altLang="en-US" smtClean="0"/>
              <a:t>2016-09-23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B480-CD50-45A0-9A2D-878AD74778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92855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06C14-59EF-45C4-83A1-AD1FEA928C34}" type="datetimeFigureOut">
              <a:rPr lang="ko-KR" altLang="en-US" smtClean="0"/>
              <a:t>2016-09-23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B480-CD50-45A0-9A2D-878AD74778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3597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ko-KR"/>
              <a:t>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ko-KR"/>
              <a:t>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06C14-59EF-45C4-83A1-AD1FEA928C34}" type="datetimeFigureOut">
              <a:rPr lang="ko-KR" altLang="en-US" smtClean="0"/>
              <a:t>2016-09-23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B480-CD50-45A0-9A2D-878AD74778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63521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ko-KR"/>
              <a:t>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ko-KR"/>
              <a:t>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06C14-59EF-45C4-83A1-AD1FEA928C34}" type="datetimeFigureOut">
              <a:rPr lang="ko-KR" altLang="en-US" smtClean="0"/>
              <a:t>2016-09-23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B480-CD50-45A0-9A2D-878AD74778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44041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06C14-59EF-45C4-83A1-AD1FEA928C34}" type="datetimeFigureOut">
              <a:rPr lang="ko-KR" altLang="en-US" smtClean="0"/>
              <a:t>2016-09-23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B480-CD50-45A0-9A2D-878AD74778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15600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06C14-59EF-45C4-83A1-AD1FEA928C34}" type="datetimeFigureOut">
              <a:rPr lang="ko-KR" altLang="en-US" smtClean="0"/>
              <a:t>2016-09-23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B480-CD50-45A0-9A2D-878AD74778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88461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/>
              <a:t>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06C14-59EF-45C4-83A1-AD1FEA928C34}" type="datetimeFigureOut">
              <a:rPr lang="ko-KR" altLang="en-US" smtClean="0"/>
              <a:t>2016-09-23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B480-CD50-45A0-9A2D-878AD74778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84216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06C14-59EF-45C4-83A1-AD1FEA928C34}" type="datetimeFigureOut">
              <a:rPr lang="ko-KR" altLang="en-US" smtClean="0"/>
              <a:t>2016-09-23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B480-CD50-45A0-9A2D-878AD74778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70730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/>
              <a:t>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06C14-59EF-45C4-83A1-AD1FEA928C34}" type="datetimeFigureOut">
              <a:rPr lang="ko-KR" altLang="en-US" smtClean="0"/>
              <a:t>2016-09-23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7B480-CD50-45A0-9A2D-878AD74778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73755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5243558" y="198783"/>
            <a:ext cx="2069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u="sng" dirty="0">
                <a:latin typeface="Arial" panose="020B0604020202020204" pitchFamily="34" charset="0"/>
                <a:cs typeface="Arial" panose="020B0604020202020204" pitchFamily="34" charset="0"/>
              </a:rPr>
              <a:t>LDP-9208D   V1.0</a:t>
            </a:r>
            <a:endParaRPr lang="ko-KR" altLang="en-US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30042" y="2192893"/>
            <a:ext cx="9829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u="sng" dirty="0">
                <a:latin typeface="Arial" panose="020B0604020202020204" pitchFamily="34" charset="0"/>
                <a:cs typeface="Arial" panose="020B0604020202020204" pitchFamily="34" charset="0"/>
              </a:rPr>
              <a:t>No 1 </a:t>
            </a:r>
            <a:r>
              <a:rPr lang="en-US" altLang="ko-KR" u="sng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</a:t>
            </a:r>
            <a:endParaRPr lang="ko-KR" altLang="en-US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830042" y="3107291"/>
            <a:ext cx="9829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u="sng" dirty="0">
                <a:latin typeface="Arial" panose="020B0604020202020204" pitchFamily="34" charset="0"/>
                <a:cs typeface="Arial" panose="020B0604020202020204" pitchFamily="34" charset="0"/>
              </a:rPr>
              <a:t>No 2 </a:t>
            </a:r>
            <a:r>
              <a:rPr lang="en-US" altLang="ko-KR" u="sng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</a:t>
            </a:r>
            <a:endParaRPr lang="ko-KR" altLang="en-US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830042" y="4021689"/>
            <a:ext cx="9829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u="sng" dirty="0">
                <a:latin typeface="Arial" panose="020B0604020202020204" pitchFamily="34" charset="0"/>
                <a:cs typeface="Arial" panose="020B0604020202020204" pitchFamily="34" charset="0"/>
              </a:rPr>
              <a:t>No 3 </a:t>
            </a:r>
            <a:r>
              <a:rPr lang="en-US" altLang="ko-KR" u="sng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</a:t>
            </a:r>
            <a:endParaRPr lang="ko-KR" altLang="en-US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830042" y="4936087"/>
            <a:ext cx="9829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u="sng" dirty="0">
                <a:latin typeface="Arial" panose="020B0604020202020204" pitchFamily="34" charset="0"/>
                <a:cs typeface="Arial" panose="020B0604020202020204" pitchFamily="34" charset="0"/>
              </a:rPr>
              <a:t>No 4 </a:t>
            </a:r>
            <a:r>
              <a:rPr lang="en-US" altLang="ko-KR" u="sng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</a:t>
            </a:r>
            <a:endParaRPr lang="ko-KR" altLang="en-US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830042" y="5850484"/>
            <a:ext cx="9829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u="sng" dirty="0">
                <a:latin typeface="Arial" panose="020B0604020202020204" pitchFamily="34" charset="0"/>
                <a:cs typeface="Arial" panose="020B0604020202020204" pitchFamily="34" charset="0"/>
              </a:rPr>
              <a:t>No 5 </a:t>
            </a:r>
            <a:r>
              <a:rPr lang="en-US" altLang="ko-KR" u="sng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</a:t>
            </a:r>
            <a:endParaRPr lang="ko-KR" altLang="en-US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1314875"/>
              </p:ext>
            </p:extLst>
          </p:nvPr>
        </p:nvGraphicFramePr>
        <p:xfrm>
          <a:off x="4218245" y="2000342"/>
          <a:ext cx="3571200" cy="676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92800">
                  <a:extLst>
                    <a:ext uri="{9D8B030D-6E8A-4147-A177-3AD203B41FA5}">
                      <a16:colId xmlns:a16="http://schemas.microsoft.com/office/drawing/2014/main" val="989821919"/>
                    </a:ext>
                  </a:extLst>
                </a:gridCol>
                <a:gridCol w="892800">
                  <a:extLst>
                    <a:ext uri="{9D8B030D-6E8A-4147-A177-3AD203B41FA5}">
                      <a16:colId xmlns:a16="http://schemas.microsoft.com/office/drawing/2014/main" val="3716784767"/>
                    </a:ext>
                  </a:extLst>
                </a:gridCol>
                <a:gridCol w="892800">
                  <a:extLst>
                    <a:ext uri="{9D8B030D-6E8A-4147-A177-3AD203B41FA5}">
                      <a16:colId xmlns:a16="http://schemas.microsoft.com/office/drawing/2014/main" val="406484480"/>
                    </a:ext>
                  </a:extLst>
                </a:gridCol>
                <a:gridCol w="892800">
                  <a:extLst>
                    <a:ext uri="{9D8B030D-6E8A-4147-A177-3AD203B41FA5}">
                      <a16:colId xmlns:a16="http://schemas.microsoft.com/office/drawing/2014/main" val="3975333816"/>
                    </a:ext>
                  </a:extLst>
                </a:gridCol>
              </a:tblGrid>
              <a:tr h="3384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Key in here</a:t>
                      </a:r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7334644"/>
                  </a:ext>
                </a:extLst>
              </a:tr>
              <a:tr h="338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0692869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4250336"/>
              </p:ext>
            </p:extLst>
          </p:nvPr>
        </p:nvGraphicFramePr>
        <p:xfrm>
          <a:off x="4218245" y="2932154"/>
          <a:ext cx="3571200" cy="676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92800">
                  <a:extLst>
                    <a:ext uri="{9D8B030D-6E8A-4147-A177-3AD203B41FA5}">
                      <a16:colId xmlns:a16="http://schemas.microsoft.com/office/drawing/2014/main" val="989821919"/>
                    </a:ext>
                  </a:extLst>
                </a:gridCol>
                <a:gridCol w="892800">
                  <a:extLst>
                    <a:ext uri="{9D8B030D-6E8A-4147-A177-3AD203B41FA5}">
                      <a16:colId xmlns:a16="http://schemas.microsoft.com/office/drawing/2014/main" val="3716784767"/>
                    </a:ext>
                  </a:extLst>
                </a:gridCol>
                <a:gridCol w="892800">
                  <a:extLst>
                    <a:ext uri="{9D8B030D-6E8A-4147-A177-3AD203B41FA5}">
                      <a16:colId xmlns:a16="http://schemas.microsoft.com/office/drawing/2014/main" val="406484480"/>
                    </a:ext>
                  </a:extLst>
                </a:gridCol>
                <a:gridCol w="892800">
                  <a:extLst>
                    <a:ext uri="{9D8B030D-6E8A-4147-A177-3AD203B41FA5}">
                      <a16:colId xmlns:a16="http://schemas.microsoft.com/office/drawing/2014/main" val="3975333816"/>
                    </a:ext>
                  </a:extLst>
                </a:gridCol>
              </a:tblGrid>
              <a:tr h="3384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Key in here</a:t>
                      </a:r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7334644"/>
                  </a:ext>
                </a:extLst>
              </a:tr>
              <a:tr h="338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0692869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7595607"/>
              </p:ext>
            </p:extLst>
          </p:nvPr>
        </p:nvGraphicFramePr>
        <p:xfrm>
          <a:off x="4218245" y="3863966"/>
          <a:ext cx="3571200" cy="676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92800">
                  <a:extLst>
                    <a:ext uri="{9D8B030D-6E8A-4147-A177-3AD203B41FA5}">
                      <a16:colId xmlns:a16="http://schemas.microsoft.com/office/drawing/2014/main" val="989821919"/>
                    </a:ext>
                  </a:extLst>
                </a:gridCol>
                <a:gridCol w="892800">
                  <a:extLst>
                    <a:ext uri="{9D8B030D-6E8A-4147-A177-3AD203B41FA5}">
                      <a16:colId xmlns:a16="http://schemas.microsoft.com/office/drawing/2014/main" val="3716784767"/>
                    </a:ext>
                  </a:extLst>
                </a:gridCol>
                <a:gridCol w="892800">
                  <a:extLst>
                    <a:ext uri="{9D8B030D-6E8A-4147-A177-3AD203B41FA5}">
                      <a16:colId xmlns:a16="http://schemas.microsoft.com/office/drawing/2014/main" val="406484480"/>
                    </a:ext>
                  </a:extLst>
                </a:gridCol>
                <a:gridCol w="892800">
                  <a:extLst>
                    <a:ext uri="{9D8B030D-6E8A-4147-A177-3AD203B41FA5}">
                      <a16:colId xmlns:a16="http://schemas.microsoft.com/office/drawing/2014/main" val="3975333816"/>
                    </a:ext>
                  </a:extLst>
                </a:gridCol>
              </a:tblGrid>
              <a:tr h="3384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Key in here</a:t>
                      </a:r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7334644"/>
                  </a:ext>
                </a:extLst>
              </a:tr>
              <a:tr h="338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0692869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7939881"/>
              </p:ext>
            </p:extLst>
          </p:nvPr>
        </p:nvGraphicFramePr>
        <p:xfrm>
          <a:off x="4218245" y="4795778"/>
          <a:ext cx="3571200" cy="676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92800">
                  <a:extLst>
                    <a:ext uri="{9D8B030D-6E8A-4147-A177-3AD203B41FA5}">
                      <a16:colId xmlns:a16="http://schemas.microsoft.com/office/drawing/2014/main" val="989821919"/>
                    </a:ext>
                  </a:extLst>
                </a:gridCol>
                <a:gridCol w="892800">
                  <a:extLst>
                    <a:ext uri="{9D8B030D-6E8A-4147-A177-3AD203B41FA5}">
                      <a16:colId xmlns:a16="http://schemas.microsoft.com/office/drawing/2014/main" val="3716784767"/>
                    </a:ext>
                  </a:extLst>
                </a:gridCol>
                <a:gridCol w="892800">
                  <a:extLst>
                    <a:ext uri="{9D8B030D-6E8A-4147-A177-3AD203B41FA5}">
                      <a16:colId xmlns:a16="http://schemas.microsoft.com/office/drawing/2014/main" val="406484480"/>
                    </a:ext>
                  </a:extLst>
                </a:gridCol>
                <a:gridCol w="892800">
                  <a:extLst>
                    <a:ext uri="{9D8B030D-6E8A-4147-A177-3AD203B41FA5}">
                      <a16:colId xmlns:a16="http://schemas.microsoft.com/office/drawing/2014/main" val="3975333816"/>
                    </a:ext>
                  </a:extLst>
                </a:gridCol>
              </a:tblGrid>
              <a:tr h="3384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Key in here</a:t>
                      </a:r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7334644"/>
                  </a:ext>
                </a:extLst>
              </a:tr>
              <a:tr h="338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0692869"/>
                  </a:ext>
                </a:extLst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8400845"/>
              </p:ext>
            </p:extLst>
          </p:nvPr>
        </p:nvGraphicFramePr>
        <p:xfrm>
          <a:off x="4218245" y="5727591"/>
          <a:ext cx="3571200" cy="676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92800">
                  <a:extLst>
                    <a:ext uri="{9D8B030D-6E8A-4147-A177-3AD203B41FA5}">
                      <a16:colId xmlns:a16="http://schemas.microsoft.com/office/drawing/2014/main" val="989821919"/>
                    </a:ext>
                  </a:extLst>
                </a:gridCol>
                <a:gridCol w="892800">
                  <a:extLst>
                    <a:ext uri="{9D8B030D-6E8A-4147-A177-3AD203B41FA5}">
                      <a16:colId xmlns:a16="http://schemas.microsoft.com/office/drawing/2014/main" val="3716784767"/>
                    </a:ext>
                  </a:extLst>
                </a:gridCol>
                <a:gridCol w="892800">
                  <a:extLst>
                    <a:ext uri="{9D8B030D-6E8A-4147-A177-3AD203B41FA5}">
                      <a16:colId xmlns:a16="http://schemas.microsoft.com/office/drawing/2014/main" val="406484480"/>
                    </a:ext>
                  </a:extLst>
                </a:gridCol>
                <a:gridCol w="892800">
                  <a:extLst>
                    <a:ext uri="{9D8B030D-6E8A-4147-A177-3AD203B41FA5}">
                      <a16:colId xmlns:a16="http://schemas.microsoft.com/office/drawing/2014/main" val="3975333816"/>
                    </a:ext>
                  </a:extLst>
                </a:gridCol>
              </a:tblGrid>
              <a:tr h="3384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Key in here</a:t>
                      </a:r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7334644"/>
                  </a:ext>
                </a:extLst>
              </a:tr>
              <a:tr h="3384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06928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41226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32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Youngho Ji</dc:creator>
  <cp:lastModifiedBy>Youngho Ji</cp:lastModifiedBy>
  <cp:revision>30</cp:revision>
  <cp:lastPrinted>2016-09-23T02:03:45Z</cp:lastPrinted>
  <dcterms:created xsi:type="dcterms:W3CDTF">2016-09-22T01:10:02Z</dcterms:created>
  <dcterms:modified xsi:type="dcterms:W3CDTF">2016-09-23T02:27:00Z</dcterms:modified>
</cp:coreProperties>
</file>